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05" autoAdjust="0"/>
  </p:normalViewPr>
  <p:slideViewPr>
    <p:cSldViewPr>
      <p:cViewPr varScale="1">
        <p:scale>
          <a:sx n="69" d="100"/>
          <a:sy n="69" d="100"/>
        </p:scale>
        <p:origin x="-1884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534D3-118A-4009-9370-070ADB9D16E7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F4D75-0DC3-4B4D-98BF-66C205D2E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251521"/>
            <a:ext cx="6336704" cy="856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94758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</dc:creator>
  <cp:lastModifiedBy>Dima</cp:lastModifiedBy>
  <cp:revision>21</cp:revision>
  <dcterms:created xsi:type="dcterms:W3CDTF">2022-02-09T14:45:57Z</dcterms:created>
  <dcterms:modified xsi:type="dcterms:W3CDTF">2022-02-22T07:04:01Z</dcterms:modified>
</cp:coreProperties>
</file>