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1263" cy="10693400"/>
  <p:notesSz cx="6858000" cy="914400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1" autoAdjust="0"/>
    <p:restoredTop sz="86445" autoAdjust="0"/>
  </p:normalViewPr>
  <p:slideViewPr>
    <p:cSldViewPr>
      <p:cViewPr varScale="1">
        <p:scale>
          <a:sx n="41" d="100"/>
          <a:sy n="41" d="100"/>
        </p:scale>
        <p:origin x="-2249" y="-216"/>
      </p:cViewPr>
      <p:guideLst>
        <p:guide orient="horz" pos="3368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32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063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4" cy="212382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7288" y="4532321"/>
            <a:ext cx="6427074" cy="2339180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79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3548" y="3326836"/>
            <a:ext cx="2488916" cy="940870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98485" y="3326836"/>
            <a:ext cx="2488916" cy="940870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757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4" y="2393639"/>
            <a:ext cx="3340871" cy="99755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150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7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4" cy="1811937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7" cy="912652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4" cy="731458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96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485381"/>
            <a:ext cx="4536758" cy="883692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369073"/>
            <a:ext cx="4536758" cy="125498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754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346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11436" y="571801"/>
            <a:ext cx="1275964" cy="1216374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3548" y="571801"/>
            <a:ext cx="3701869" cy="1216374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7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495129"/>
            <a:ext cx="6805137" cy="7057149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940A4-FF4C-41DA-BDB4-FA43F4372B6D}" type="datetimeFigureOut">
              <a:rPr lang="ru-RU" smtClean="0"/>
              <a:t>сб 17.12.22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2B86F-F86E-4600-AFEE-74D906659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39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endParaRPr lang="ru-RU" dirty="0" smtClean="0">
              <a:effectLst/>
            </a:endParaRPr>
          </a:p>
          <a:p>
            <a:r>
              <a:rPr lang="ru-RU" sz="2800" b="1" i="1" kern="1200" dirty="0" smtClean="0">
                <a:solidFill>
                  <a:srgbClr val="FF0000"/>
                </a:solidFill>
                <a:effectLst/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kern="1200" dirty="0" smtClean="0">
                <a:solidFill>
                  <a:srgbClr val="FF0000"/>
                </a:solidFill>
                <a:effectLst/>
                <a:latin typeface="Times New Roman"/>
                <a:ea typeface="+mn-ea"/>
                <a:cs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Уважаемая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Людмила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Евгеньевна!</a:t>
            </a:r>
            <a: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000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Администрация и Совет ветеранов </a:t>
            </a:r>
            <a:endParaRPr lang="ru-RU" sz="2000" dirty="0" smtClean="0">
              <a:effectLst/>
            </a:endParaRPr>
          </a:p>
          <a:p>
            <a:pPr rtl="0" eaLnBrk="1" latinLnBrk="0" hangingPunct="1"/>
            <a:r>
              <a:rPr lang="ru-RU" sz="2000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муниципального образования «Бохан»</a:t>
            </a:r>
            <a:endParaRPr lang="ru-RU" sz="2000" dirty="0" smtClean="0">
              <a:effectLst/>
            </a:endParaRPr>
          </a:p>
          <a:p>
            <a:pPr rtl="0" eaLnBrk="1" latinLnBrk="0" hangingPunct="1"/>
            <a:r>
              <a:rPr lang="ru-RU" sz="2000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от  всей души поздравляют Вас</a:t>
            </a:r>
            <a:endParaRPr lang="ru-RU" sz="2000" dirty="0" smtClean="0">
              <a:effectLst/>
            </a:endParaRPr>
          </a:p>
          <a:p>
            <a:pPr rtl="0" eaLnBrk="1" latinLnBrk="0" hangingPunct="1"/>
            <a:r>
              <a:rPr lang="ru-RU" sz="2200" b="1" i="1" kern="1200" dirty="0" smtClean="0">
                <a:solidFill>
                  <a:srgbClr val="C00000"/>
                </a:solidFill>
                <a:effectLst/>
                <a:latin typeface="Times New Roman"/>
                <a:ea typeface="+mn-ea"/>
                <a:cs typeface="Times New Roman"/>
              </a:rPr>
              <a:t> с 85-летием!</a:t>
            </a:r>
            <a:endParaRPr lang="ru-RU" sz="2200" dirty="0" smtClean="0">
              <a:effectLst/>
            </a:endParaRPr>
          </a:p>
          <a:p>
            <a:pPr rtl="0" eaLnBrk="1" latinLnBrk="0" hangingPunct="1"/>
            <a:r>
              <a:rPr lang="ru-RU" sz="22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     Вы посвятили себя одной из самых благородных профессий на Земле – профессии Учителя. У Вас десятки замечательных трудовых лет за плечами в  </a:t>
            </a:r>
            <a:r>
              <a:rPr lang="ru-RU" sz="2200" b="1" i="1" kern="1200" dirty="0" err="1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Боханском</a:t>
            </a:r>
            <a:r>
              <a:rPr lang="ru-RU" sz="22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 педагогическом училище, являетесь Заслуженным учителем Усть-Ордынского Бурятского автономного округа, ветераном педагогического труда. </a:t>
            </a:r>
            <a:endParaRPr lang="ru-RU" sz="2200" dirty="0" smtClean="0">
              <a:effectLst/>
            </a:endParaRPr>
          </a:p>
          <a:p>
            <a:pPr rtl="0" eaLnBrk="1" latinLnBrk="0" hangingPunct="1"/>
            <a:r>
              <a:rPr lang="ru-RU" sz="22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Примите искренние слова глубокой признательности и благодарности за значительный вклад в подготовку учителей начальных классов, образование и воспитание подрастающего поколения,  самоотдачу и душевную щедрость.</a:t>
            </a:r>
            <a:endParaRPr lang="ru-RU" sz="2200" dirty="0" smtClean="0">
              <a:effectLst/>
            </a:endParaRPr>
          </a:p>
          <a:p>
            <a:pPr algn="l" rtl="0" eaLnBrk="1" latinLnBrk="0" hangingPunct="1"/>
            <a:r>
              <a:rPr lang="ru-RU" sz="22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 Пусть все Ваши дни будут наполнены любовью детей, внуков и правнуков, прекрасными воспоминаниями и оптимистичным настроением. Желаем Вам крепкого здоровья, благополучия и долгих счастливых лет жизни. </a:t>
            </a:r>
            <a:r>
              <a:rPr lang="ru-RU" sz="2000" i="1" kern="1200" dirty="0" smtClean="0">
                <a:solidFill>
                  <a:srgbClr val="000000"/>
                </a:solidFill>
                <a:effectLst/>
                <a:latin typeface="Times New Roman"/>
                <a:ea typeface="+mn-ea"/>
                <a:cs typeface="Times New Roman"/>
              </a:rPr>
              <a:t> </a:t>
            </a:r>
            <a:r>
              <a:rPr lang="ru-RU" sz="20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С уважением:  </a:t>
            </a:r>
            <a:endParaRPr lang="ru-RU" sz="2000" dirty="0" smtClean="0">
              <a:effectLst/>
            </a:endParaRPr>
          </a:p>
          <a:p>
            <a:pPr algn="l" rtl="0" eaLnBrk="1" latinLnBrk="0" hangingPunct="1"/>
            <a:r>
              <a:rPr lang="ru-RU" sz="20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Глава МО «Бохан»                                                       </a:t>
            </a:r>
            <a:r>
              <a:rPr lang="ru-RU" sz="2000" b="1" i="1" kern="1200" dirty="0" err="1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Л.Н.Сахьянов</a:t>
            </a:r>
            <a:r>
              <a:rPr lang="ru-RU" sz="20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/>
            </a:r>
            <a:br>
              <a:rPr lang="ru-RU" sz="20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</a:br>
            <a:r>
              <a:rPr lang="ru-RU" sz="20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Председатель Совета ветеранов                            </a:t>
            </a:r>
            <a:r>
              <a:rPr lang="ru-RU" sz="2000" b="1" i="1" kern="1200" dirty="0" err="1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Л.А.Амагаева</a:t>
            </a:r>
            <a:r>
              <a:rPr lang="ru-RU" sz="20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 </a:t>
            </a:r>
            <a:endParaRPr lang="ru-RU" sz="2000" dirty="0" smtClean="0">
              <a:effectLst/>
            </a:endParaRPr>
          </a:p>
          <a:p>
            <a:pPr rtl="0" eaLnBrk="1" latinLnBrk="0" hangingPunct="1"/>
            <a:r>
              <a:rPr lang="ru-RU" sz="20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/>
            </a:r>
            <a:br>
              <a:rPr lang="ru-RU" sz="20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2000" b="1" i="1" kern="1200" dirty="0" smtClean="0">
                <a:solidFill>
                  <a:srgbClr val="002060"/>
                </a:solidFill>
                <a:effectLst/>
                <a:latin typeface="Times New Roman"/>
                <a:ea typeface="+mn-ea"/>
                <a:cs typeface="Times New Roman"/>
              </a:rPr>
              <a:t>21.12.2022 г.</a:t>
            </a:r>
            <a:endParaRPr lang="ru-RU" sz="2000" dirty="0" smtClean="0">
              <a:effectLst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6033" y="-413941"/>
            <a:ext cx="10225136" cy="11593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431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Произвольный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                   Уважаемая  Людмила Евгеньевна! Администрация и Совет ветеранов  муниципального образования «Бохан» от  всей души поздравляют Вас  с 85-летием!      Вы посвятили себя одной из самых благородных профессий на Земле – профессии Учителя. У Вас десятки замечательных трудовых лет за плечами в  Боханском педагогическом училище, являетесь Заслуженным учителем Усть-Ордынского Бурятского автономного округа, ветераном педагогического труда.  Примите искренние слова глубокой признательности и благодарности за значительный вклад в подготовку учителей начальных классов, образование и воспитание подрастающего поколения,  самоотдачу и душевную щедрость.  Пусть все Ваши дни будут наполнены любовью детей, внуков и правнуков, прекрасными воспоминаниями и оптимистичным настроением. Желаем Вам крепкого здоровья, благополучия и долгих счастливых лет жизни.  С уважением:   Глава МО «Бохан»                                                       Л.Н.Сахьянов Председатель Совета ветеранов                            Л.А.Амагаева    21.12.2022 г.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Уважаемая  Людмила Евгеньевна! Администрация и Совет ветеранов  муниципального образования «Бохан» от  всей души поздравляют Вас  с 85-летием!      Вы посвятили себя одной из самых благородных профессий на Земле – профессии Учителя. У Вас огромный жизненный опыт, десятки замечательных трудовых лет за плечами в  Боханском педагогическом училище, являетесь Заслуженным учителем Усть-Ордынского Бурятского автономного округа, ветераном педагогического труда.  Примите искренние слова глубокой признательности и благодарности за значительный вклад в подготовку учителей начальных классов, образование и воспитание подрастающего поколения,  самоотдачу и душевную щедрость.  Пусть все Ваши дни будут наполнены любовью детей, внуков и правнуков, прекрасными воспоминаниями и оптимистичным настроением. Желаем Вам крепкого здоровья, благополучия и долгих счастливых лет жизни.   С уважением:   Глава МО «Бохан»                                                       Л.Н.Сахьянов Председатель  Совета ветеранов                                                                                        Л.А.Амагаева  21.12.2022 г.</dc:title>
  <dc:creator>Admin</dc:creator>
  <cp:lastModifiedBy>Admin</cp:lastModifiedBy>
  <cp:revision>3</cp:revision>
  <dcterms:created xsi:type="dcterms:W3CDTF">2022-12-17T10:48:10Z</dcterms:created>
  <dcterms:modified xsi:type="dcterms:W3CDTF">2022-12-17T11:08:45Z</dcterms:modified>
</cp:coreProperties>
</file>