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"/>
  </p:notesMasterIdLst>
  <p:sldIdLst>
    <p:sldId id="323" r:id="rId2"/>
  </p:sldIdLst>
  <p:sldSz cx="6858000" cy="9144000" type="screen4x3"/>
  <p:notesSz cx="6888163" cy="10020300"/>
  <p:defaultTextStyle>
    <a:defPPr>
      <a:defRPr lang="ru-RU"/>
    </a:defPPr>
    <a:lvl1pPr marL="0" algn="l" defTabSz="9142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7" algn="l" defTabSz="9142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0" algn="l" defTabSz="9142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5" algn="l" defTabSz="9142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8" algn="l" defTabSz="9142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62" algn="l" defTabSz="9142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5" algn="l" defTabSz="9142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9" algn="l" defTabSz="9142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329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2300"/>
    <a:srgbClr val="663300"/>
    <a:srgbClr val="AB2315"/>
    <a:srgbClr val="660066"/>
    <a:srgbClr val="003300"/>
    <a:srgbClr val="800000"/>
    <a:srgbClr val="382828"/>
    <a:srgbClr val="006600"/>
    <a:srgbClr val="9933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1" autoAdjust="0"/>
    <p:restoredTop sz="81427" autoAdjust="0"/>
  </p:normalViewPr>
  <p:slideViewPr>
    <p:cSldViewPr>
      <p:cViewPr varScale="1">
        <p:scale>
          <a:sx n="67" d="100"/>
          <a:sy n="67" d="100"/>
        </p:scale>
        <p:origin x="1536" y="66"/>
      </p:cViewPr>
      <p:guideLst>
        <p:guide orient="horz" pos="5329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84870" cy="501015"/>
          </a:xfrm>
          <a:prstGeom prst="rect">
            <a:avLst/>
          </a:prstGeom>
        </p:spPr>
        <p:txBody>
          <a:bodyPr vert="horz" lIns="96590" tIns="48297" rIns="96590" bIns="4829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701" y="2"/>
            <a:ext cx="2984870" cy="501015"/>
          </a:xfrm>
          <a:prstGeom prst="rect">
            <a:avLst/>
          </a:prstGeom>
        </p:spPr>
        <p:txBody>
          <a:bodyPr vert="horz" lIns="96590" tIns="48297" rIns="96590" bIns="48297" rtlCol="0"/>
          <a:lstStyle>
            <a:lvl1pPr algn="r">
              <a:defRPr sz="1300"/>
            </a:lvl1pPr>
          </a:lstStyle>
          <a:p>
            <a:fld id="{A84F2739-D479-46CF-8D74-0D2BBF3F4C1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35175" y="750888"/>
            <a:ext cx="281940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0" tIns="48297" rIns="96590" bIns="4829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5"/>
            <a:ext cx="5510530" cy="4509135"/>
          </a:xfrm>
          <a:prstGeom prst="rect">
            <a:avLst/>
          </a:prstGeom>
        </p:spPr>
        <p:txBody>
          <a:bodyPr vert="horz" lIns="96590" tIns="48297" rIns="96590" bIns="4829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517550"/>
            <a:ext cx="2984870" cy="501015"/>
          </a:xfrm>
          <a:prstGeom prst="rect">
            <a:avLst/>
          </a:prstGeom>
        </p:spPr>
        <p:txBody>
          <a:bodyPr vert="horz" lIns="96590" tIns="48297" rIns="96590" bIns="4829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701" y="9517550"/>
            <a:ext cx="2984870" cy="501015"/>
          </a:xfrm>
          <a:prstGeom prst="rect">
            <a:avLst/>
          </a:prstGeom>
        </p:spPr>
        <p:txBody>
          <a:bodyPr vert="horz" lIns="96590" tIns="48297" rIns="96590" bIns="48297" rtlCol="0" anchor="b"/>
          <a:lstStyle>
            <a:lvl1pPr algn="r">
              <a:defRPr sz="1300"/>
            </a:lvl1pPr>
          </a:lstStyle>
          <a:p>
            <a:fld id="{F0141312-53D2-49C5-8DBD-CBF6613F62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315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7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0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5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8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2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5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9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1" y="2840570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48AC-F0E5-4F5B-A767-F16B3873C31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DEDC1-B57E-45FC-96D9-DE85F50E4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48AC-F0E5-4F5B-A767-F16B3873C31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DEDC1-B57E-45FC-96D9-DE85F50E4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48AC-F0E5-4F5B-A767-F16B3873C31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DEDC1-B57E-45FC-96D9-DE85F50E4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8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3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48AC-F0E5-4F5B-A767-F16B3873C31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DEDC1-B57E-45FC-96D9-DE85F50E4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3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7" indent="0">
              <a:buNone/>
              <a:defRPr sz="1800" b="1"/>
            </a:lvl3pPr>
            <a:lvl4pPr marL="1371430" indent="0">
              <a:buNone/>
              <a:defRPr sz="1600" b="1"/>
            </a:lvl4pPr>
            <a:lvl5pPr marL="1828575" indent="0">
              <a:buNone/>
              <a:defRPr sz="1600" b="1"/>
            </a:lvl5pPr>
            <a:lvl6pPr marL="2285718" indent="0">
              <a:buNone/>
              <a:defRPr sz="1600" b="1"/>
            </a:lvl6pPr>
            <a:lvl7pPr marL="2742862" indent="0">
              <a:buNone/>
              <a:defRPr sz="1600" b="1"/>
            </a:lvl7pPr>
            <a:lvl8pPr marL="3200005" indent="0">
              <a:buNone/>
              <a:defRPr sz="1600" b="1"/>
            </a:lvl8pPr>
            <a:lvl9pPr marL="365714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3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7" indent="0">
              <a:buNone/>
              <a:defRPr sz="1800" b="1"/>
            </a:lvl3pPr>
            <a:lvl4pPr marL="1371430" indent="0">
              <a:buNone/>
              <a:defRPr sz="1600" b="1"/>
            </a:lvl4pPr>
            <a:lvl5pPr marL="1828575" indent="0">
              <a:buNone/>
              <a:defRPr sz="1600" b="1"/>
            </a:lvl5pPr>
            <a:lvl6pPr marL="2285718" indent="0">
              <a:buNone/>
              <a:defRPr sz="1600" b="1"/>
            </a:lvl6pPr>
            <a:lvl7pPr marL="2742862" indent="0">
              <a:buNone/>
              <a:defRPr sz="1600" b="1"/>
            </a:lvl7pPr>
            <a:lvl8pPr marL="3200005" indent="0">
              <a:buNone/>
              <a:defRPr sz="1600" b="1"/>
            </a:lvl8pPr>
            <a:lvl9pPr marL="365714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48AC-F0E5-4F5B-A767-F16B3873C31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DEDC1-B57E-45FC-96D9-DE85F50E4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48AC-F0E5-4F5B-A767-F16B3873C31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DEDC1-B57E-45FC-96D9-DE85F50E4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48AC-F0E5-4F5B-A767-F16B3873C31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DEDC1-B57E-45FC-96D9-DE85F50E4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2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143" indent="0">
              <a:buNone/>
              <a:defRPr sz="1200"/>
            </a:lvl2pPr>
            <a:lvl3pPr marL="914287" indent="0">
              <a:buNone/>
              <a:defRPr sz="1000"/>
            </a:lvl3pPr>
            <a:lvl4pPr marL="1371430" indent="0">
              <a:buNone/>
              <a:defRPr sz="900"/>
            </a:lvl4pPr>
            <a:lvl5pPr marL="1828575" indent="0">
              <a:buNone/>
              <a:defRPr sz="900"/>
            </a:lvl5pPr>
            <a:lvl6pPr marL="2285718" indent="0">
              <a:buNone/>
              <a:defRPr sz="900"/>
            </a:lvl6pPr>
            <a:lvl7pPr marL="2742862" indent="0">
              <a:buNone/>
              <a:defRPr sz="900"/>
            </a:lvl7pPr>
            <a:lvl8pPr marL="3200005" indent="0">
              <a:buNone/>
              <a:defRPr sz="900"/>
            </a:lvl8pPr>
            <a:lvl9pPr marL="365714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48AC-F0E5-4F5B-A767-F16B3873C31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DEDC1-B57E-45FC-96D9-DE85F50E4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143" indent="0">
              <a:buNone/>
              <a:defRPr sz="2800"/>
            </a:lvl2pPr>
            <a:lvl3pPr marL="914287" indent="0">
              <a:buNone/>
              <a:defRPr sz="2400"/>
            </a:lvl3pPr>
            <a:lvl4pPr marL="1371430" indent="0">
              <a:buNone/>
              <a:defRPr sz="2000"/>
            </a:lvl4pPr>
            <a:lvl5pPr marL="1828575" indent="0">
              <a:buNone/>
              <a:defRPr sz="2000"/>
            </a:lvl5pPr>
            <a:lvl6pPr marL="2285718" indent="0">
              <a:buNone/>
              <a:defRPr sz="2000"/>
            </a:lvl6pPr>
            <a:lvl7pPr marL="2742862" indent="0">
              <a:buNone/>
              <a:defRPr sz="2000"/>
            </a:lvl7pPr>
            <a:lvl8pPr marL="3200005" indent="0">
              <a:buNone/>
              <a:defRPr sz="2000"/>
            </a:lvl8pPr>
            <a:lvl9pPr marL="365714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143" indent="0">
              <a:buNone/>
              <a:defRPr sz="1200"/>
            </a:lvl2pPr>
            <a:lvl3pPr marL="914287" indent="0">
              <a:buNone/>
              <a:defRPr sz="1000"/>
            </a:lvl3pPr>
            <a:lvl4pPr marL="1371430" indent="0">
              <a:buNone/>
              <a:defRPr sz="900"/>
            </a:lvl4pPr>
            <a:lvl5pPr marL="1828575" indent="0">
              <a:buNone/>
              <a:defRPr sz="900"/>
            </a:lvl5pPr>
            <a:lvl6pPr marL="2285718" indent="0">
              <a:buNone/>
              <a:defRPr sz="900"/>
            </a:lvl6pPr>
            <a:lvl7pPr marL="2742862" indent="0">
              <a:buNone/>
              <a:defRPr sz="900"/>
            </a:lvl7pPr>
            <a:lvl8pPr marL="3200005" indent="0">
              <a:buNone/>
              <a:defRPr sz="900"/>
            </a:lvl8pPr>
            <a:lvl9pPr marL="365714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48AC-F0E5-4F5B-A767-F16B3873C31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DEDC1-B57E-45FC-96D9-DE85F50E4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48AC-F0E5-4F5B-A767-F16B3873C31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DEDC1-B57E-45FC-96D9-DE85F50E4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2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8" y="488952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48AC-F0E5-4F5B-A767-F16B3873C31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DEDC1-B57E-45FC-96D9-DE85F50E4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66184"/>
            <a:ext cx="6172200" cy="1524000"/>
          </a:xfrm>
          <a:prstGeom prst="rect">
            <a:avLst/>
          </a:prstGeom>
        </p:spPr>
        <p:txBody>
          <a:bodyPr vert="horz" lIns="91429" tIns="45714" rIns="91429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1" y="2133605"/>
            <a:ext cx="6172200" cy="6034617"/>
          </a:xfrm>
          <a:prstGeom prst="rect">
            <a:avLst/>
          </a:prstGeom>
        </p:spPr>
        <p:txBody>
          <a:bodyPr vert="horz" lIns="91429" tIns="45714" rIns="91429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1" y="8475138"/>
            <a:ext cx="1600200" cy="486833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548AC-F0E5-4F5B-A767-F16B3873C31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1" y="8475138"/>
            <a:ext cx="2171700" cy="486833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1" y="8475138"/>
            <a:ext cx="1600200" cy="486833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DEDC1-B57E-45FC-96D9-DE85F50E4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28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8" indent="-342858" algn="l" defTabSz="91428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8" indent="-285715" algn="l" defTabSz="91428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9" indent="-228572" algn="l" defTabSz="9142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3" indent="-228572" algn="l" defTabSz="9142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46" indent="-228572" algn="l" defTabSz="9142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89" indent="-228572" algn="l" defTabSz="9142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33" indent="-228572" algn="l" defTabSz="9142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7" indent="-228572" algn="l" defTabSz="9142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21" indent="-228572" algn="l" defTabSz="9142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7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0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5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8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62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5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9" algn="l" defTabSz="9142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Совет ветеранов\Шаблоны\2010-2013 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8575" y="-324544"/>
            <a:ext cx="7955109" cy="1015312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76672" y="2553255"/>
            <a:ext cx="55446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i="1" dirty="0" smtClean="0">
                <a:latin typeface="Times New Roman"/>
              </a:rPr>
              <a:t>      Это </a:t>
            </a:r>
            <a:r>
              <a:rPr lang="ru-RU" sz="1400" b="1" i="1" dirty="0">
                <a:latin typeface="Times New Roman"/>
              </a:rPr>
              <a:t>возраст мудрости, </a:t>
            </a:r>
            <a:r>
              <a:rPr lang="ru-RU" sz="1400" b="1" i="1" dirty="0" smtClean="0">
                <a:latin typeface="Times New Roman"/>
              </a:rPr>
              <a:t>всеобщего  уважения   </a:t>
            </a:r>
            <a:r>
              <a:rPr lang="ru-RU" sz="1400" b="1" i="1" dirty="0">
                <a:latin typeface="Times New Roman"/>
              </a:rPr>
              <a:t>и почета</a:t>
            </a:r>
            <a:r>
              <a:rPr lang="ru-RU" sz="1400" b="1" i="1" dirty="0" smtClean="0">
                <a:latin typeface="Times New Roman"/>
              </a:rPr>
              <a:t>. Примите искренние слова глубокой признательности и благодарности за Ваш  многолетний,</a:t>
            </a:r>
            <a:r>
              <a:rPr lang="ru-RU" sz="1400" b="1" i="1" dirty="0">
                <a:solidFill>
                  <a:srgbClr val="462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solidFill>
                  <a:srgbClr val="462300"/>
                </a:solidFill>
                <a:latin typeface="Times New Roman" pitchFamily="18" charset="0"/>
                <a:cs typeface="Times New Roman" pitchFamily="18" charset="0"/>
              </a:rPr>
              <a:t>добросовестный труд.</a:t>
            </a:r>
          </a:p>
          <a:p>
            <a:pPr lvl="0" algn="ctr"/>
            <a:r>
              <a:rPr lang="ru-RU" sz="1400" b="1" i="1" dirty="0" smtClean="0">
                <a:solidFill>
                  <a:srgbClr val="462300"/>
                </a:solidFill>
                <a:latin typeface="Times New Roman" pitchFamily="18" charset="0"/>
                <a:cs typeface="Times New Roman" pitchFamily="18" charset="0"/>
              </a:rPr>
              <a:t>Вы </a:t>
            </a:r>
            <a:r>
              <a:rPr lang="ru-RU" sz="1400" b="1" i="1" dirty="0">
                <a:solidFill>
                  <a:srgbClr val="462300"/>
                </a:solidFill>
                <a:latin typeface="Times New Roman" pitchFamily="18" charset="0"/>
                <a:cs typeface="Times New Roman" pitchFamily="18" charset="0"/>
              </a:rPr>
              <a:t>связали свою судьбу с самой благородной, гуманной и нужной профессией </a:t>
            </a:r>
            <a:r>
              <a:rPr lang="ru-RU" sz="1400" b="1" i="1" dirty="0" smtClean="0">
                <a:solidFill>
                  <a:srgbClr val="462300"/>
                </a:solidFill>
                <a:latin typeface="Times New Roman" pitchFamily="18" charset="0"/>
                <a:cs typeface="Times New Roman" pitchFamily="18" charset="0"/>
              </a:rPr>
              <a:t>. Более  35  лет  </a:t>
            </a:r>
            <a:r>
              <a:rPr lang="ru-RU" sz="1400" b="1" i="1" dirty="0">
                <a:solidFill>
                  <a:srgbClr val="462300"/>
                </a:solidFill>
                <a:latin typeface="Times New Roman" pitchFamily="18" charset="0"/>
                <a:cs typeface="Times New Roman" pitchFamily="18" charset="0"/>
              </a:rPr>
              <a:t>Вы отдали служению школе, детям, любимой работе. В жизни каждого человека есть свой учитель, без которого всё дальнейшее могло бы не состояться. Для многих </a:t>
            </a:r>
            <a:r>
              <a:rPr lang="ru-RU" sz="1400" b="1" i="1" dirty="0" smtClean="0">
                <a:solidFill>
                  <a:srgbClr val="462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>
                <a:solidFill>
                  <a:srgbClr val="462300"/>
                </a:solidFill>
                <a:latin typeface="Times New Roman" pitchFamily="18" charset="0"/>
                <a:cs typeface="Times New Roman" pitchFamily="18" charset="0"/>
              </a:rPr>
              <a:t>выпускников таким </a:t>
            </a:r>
            <a:r>
              <a:rPr lang="ru-RU" sz="1400" b="1" i="1" dirty="0" smtClean="0">
                <a:solidFill>
                  <a:srgbClr val="462300"/>
                </a:solidFill>
                <a:latin typeface="Times New Roman" pitchFamily="18" charset="0"/>
                <a:cs typeface="Times New Roman" pitchFamily="18" charset="0"/>
              </a:rPr>
              <a:t>учителем- </a:t>
            </a:r>
            <a:r>
              <a:rPr lang="ru-RU" sz="1400" b="1" i="1" dirty="0">
                <a:solidFill>
                  <a:srgbClr val="462300"/>
                </a:solidFill>
                <a:latin typeface="Times New Roman" pitchFamily="18" charset="0"/>
                <a:cs typeface="Times New Roman" pitchFamily="18" charset="0"/>
              </a:rPr>
              <a:t>строгим и ласковым, мудрым и чутким, </a:t>
            </a:r>
            <a:r>
              <a:rPr lang="ru-RU" sz="1400" b="1" i="1" dirty="0" smtClean="0">
                <a:solidFill>
                  <a:srgbClr val="462300"/>
                </a:solidFill>
                <a:latin typeface="Times New Roman" pitchFamily="18" charset="0"/>
                <a:cs typeface="Times New Roman" pitchFamily="18" charset="0"/>
              </a:rPr>
              <a:t>стали Вы.</a:t>
            </a:r>
          </a:p>
          <a:p>
            <a:pPr algn="ctr"/>
            <a:endParaRPr lang="ru-RU" sz="1400" b="1" i="1" dirty="0"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9148" y="6014934"/>
            <a:ext cx="6029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latin typeface="Times New Roman"/>
                <a:ea typeface="Times New Roman"/>
              </a:rPr>
              <a:t> </a:t>
            </a:r>
            <a:r>
              <a:rPr lang="ru-RU" sz="1400" i="1" dirty="0" smtClean="0">
                <a:latin typeface="Times New Roman"/>
                <a:ea typeface="Times New Roman"/>
              </a:rPr>
              <a:t> 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9148" y="7327260"/>
            <a:ext cx="56850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Times New Roman"/>
              </a:rPr>
              <a:t>Глава </a:t>
            </a:r>
            <a:r>
              <a:rPr lang="ru-RU" sz="1400" b="1" i="1" dirty="0">
                <a:latin typeface="Times New Roman"/>
              </a:rPr>
              <a:t>МО «Бохан»                      </a:t>
            </a:r>
            <a:r>
              <a:rPr lang="ru-RU" sz="1400" b="1" i="1" dirty="0" smtClean="0">
                <a:latin typeface="Times New Roman"/>
              </a:rPr>
              <a:t> </a:t>
            </a:r>
            <a:r>
              <a:rPr lang="ru-RU" sz="1400" b="1" i="1" dirty="0" err="1">
                <a:latin typeface="Times New Roman"/>
              </a:rPr>
              <a:t>Л.Н.Сахьянов</a:t>
            </a:r>
            <a:endParaRPr lang="ru-RU" sz="1400" b="1" i="1" dirty="0">
              <a:latin typeface="Times New Roman"/>
            </a:endParaRPr>
          </a:p>
          <a:p>
            <a:pPr lvl="0"/>
            <a:endParaRPr lang="ru-RU" sz="1400" b="1" i="1" dirty="0" smtClean="0">
              <a:latin typeface="Times New Roman"/>
            </a:endParaRPr>
          </a:p>
          <a:p>
            <a:pPr lvl="0"/>
            <a:r>
              <a:rPr lang="ru-RU" sz="1400" b="1" i="1" dirty="0" smtClean="0">
                <a:latin typeface="Times New Roman"/>
              </a:rPr>
              <a:t>Председатель </a:t>
            </a:r>
            <a:endParaRPr lang="ru-RU" sz="1400" b="1" i="1" dirty="0">
              <a:latin typeface="Times New Roman"/>
            </a:endParaRPr>
          </a:p>
          <a:p>
            <a:pPr lvl="0"/>
            <a:r>
              <a:rPr lang="ru-RU" sz="1400" b="1" i="1" dirty="0" smtClean="0">
                <a:latin typeface="Times New Roman"/>
              </a:rPr>
              <a:t>Совета </a:t>
            </a:r>
            <a:r>
              <a:rPr lang="ru-RU" sz="1400" b="1" i="1" dirty="0">
                <a:latin typeface="Times New Roman"/>
              </a:rPr>
              <a:t>ветеранов                       </a:t>
            </a:r>
            <a:r>
              <a:rPr lang="ru-RU" sz="1400" b="1" i="1" dirty="0" smtClean="0">
                <a:latin typeface="Times New Roman"/>
              </a:rPr>
              <a:t> </a:t>
            </a:r>
            <a:r>
              <a:rPr lang="ru-RU" sz="1400" b="1" i="1" dirty="0" err="1" smtClean="0">
                <a:latin typeface="Times New Roman"/>
              </a:rPr>
              <a:t>Л.Н.Вильченко</a:t>
            </a:r>
            <a:endParaRPr lang="ru-RU" sz="1400" b="1" i="1" dirty="0" smtClean="0">
              <a:latin typeface="Times New Roman"/>
            </a:endParaRPr>
          </a:p>
          <a:p>
            <a:pPr lvl="0"/>
            <a:endParaRPr lang="ru-RU" sz="1400" b="1" i="1" dirty="0">
              <a:latin typeface="Times New Roman"/>
            </a:endParaRPr>
          </a:p>
          <a:p>
            <a:pPr lvl="0" algn="ctr"/>
            <a:r>
              <a:rPr lang="ru-RU" sz="1400" b="1" i="1" smtClean="0">
                <a:latin typeface="Times New Roman"/>
              </a:rPr>
              <a:t>02.12.2022г</a:t>
            </a:r>
            <a:endParaRPr lang="ru-RU" sz="1400" b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8620" y="138883"/>
            <a:ext cx="3096344" cy="1248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476672" y="4499992"/>
            <a:ext cx="55446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У Вас огромный трудовой и жизненный опыт. На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Вашу многогранную жизнь выпала масса испытаний, много было прожито и пережито, но Вы смогли сохранить молодость души, жизнелюбие, теплое и доброе отношение к окружающему миру.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Ваша жизнь достойна признания и уважения!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      Вы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замечательная женщина, мама,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бабушка, прабабушка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счастливый человек, потому что у Вас прекрасные дети, внуки и правнуки, которые безгранично Вас любят и уважают. </a:t>
            </a: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Желаем Вам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крепкого здоровья,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благополучия, светлых 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и радостных дней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долгих и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счастливых лет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жизни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712" y="1230905"/>
            <a:ext cx="5469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mtClean="0">
                <a:solidFill>
                  <a:srgbClr val="FF0000"/>
                </a:solidFill>
              </a:rPr>
              <a:t>Уважаемая </a:t>
            </a:r>
            <a:r>
              <a:rPr lang="ru-RU" sz="2400" smtClean="0">
                <a:solidFill>
                  <a:srgbClr val="FF0000"/>
                </a:solidFill>
              </a:rPr>
              <a:t>Октябрина Хундановна</a:t>
            </a:r>
            <a:r>
              <a:rPr lang="ru-RU" sz="2400" dirty="0" smtClean="0">
                <a:solidFill>
                  <a:srgbClr val="FF0000"/>
                </a:solidFill>
              </a:rPr>
              <a:t>!</a:t>
            </a:r>
            <a:endParaRPr lang="ru-RU" sz="2400" dirty="0">
              <a:solidFill>
                <a:srgbClr val="FF0000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Администрация и Совет ветеранов муниципального образования «Бохан» поздравляют Вас  с Юбилеем,</a:t>
            </a:r>
          </a:p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 с 90-летием!</a:t>
            </a:r>
            <a:endParaRPr 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8883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7733</TotalTime>
  <Words>163</Words>
  <Application>Microsoft Office PowerPoint</Application>
  <PresentationFormat>Экран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</dc:creator>
  <cp:lastModifiedBy>User</cp:lastModifiedBy>
  <cp:revision>433</cp:revision>
  <cp:lastPrinted>2022-11-28T04:13:19Z</cp:lastPrinted>
  <dcterms:created xsi:type="dcterms:W3CDTF">2015-06-22T02:48:32Z</dcterms:created>
  <dcterms:modified xsi:type="dcterms:W3CDTF">2022-12-02T00:58:46Z</dcterms:modified>
</cp:coreProperties>
</file>